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93" r:id="rId3"/>
    <p:sldId id="294" r:id="rId4"/>
    <p:sldId id="295" r:id="rId5"/>
    <p:sldId id="297" r:id="rId6"/>
    <p:sldId id="296" r:id="rId7"/>
    <p:sldId id="298" r:id="rId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7" autoAdjust="0"/>
    <p:restoredTop sz="94660"/>
  </p:normalViewPr>
  <p:slideViewPr>
    <p:cSldViewPr snapToGrid="0">
      <p:cViewPr varScale="1">
        <p:scale>
          <a:sx n="43" d="100"/>
          <a:sy n="43" d="100"/>
        </p:scale>
        <p:origin x="42" y="7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6C2A00-92C2-4FB9-AB83-7C21301055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55B7269-284C-427B-A022-09AF3D4477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960E390-B54C-4FDB-8ABD-9B2004B7D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40A80-39B9-4466-91AC-0D140A6995C1}" type="datetimeFigureOut">
              <a:rPr lang="de-DE" smtClean="0"/>
              <a:t>23.12.2024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DB790AE-936E-475D-BC9D-6A952D077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EBF10D5-2CED-4185-89CB-D99072730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11B93-58E1-4E6E-9194-6070B113937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934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3D1BC8-5F4E-41A0-B57B-130A79C04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8304B66-08DE-4DD4-A9AA-18B50AC21F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E7D95F6-A03F-4B23-8CD2-A5AB6B523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40A80-39B9-4466-91AC-0D140A6995C1}" type="datetimeFigureOut">
              <a:rPr lang="de-DE" smtClean="0"/>
              <a:t>23.12.2024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7E75F92-4FDD-4B6D-90D4-368759F02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5BC13F6-90FB-4701-95F7-2170CAAA8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11B93-58E1-4E6E-9194-6070B113937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2954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7A9BED5D-C8B3-40B5-9A25-185AB59203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98119BB-8AFB-40E3-8475-3A723652DB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05E2FAE-CA76-4945-9CA1-10CCE683E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40A80-39B9-4466-91AC-0D140A6995C1}" type="datetimeFigureOut">
              <a:rPr lang="de-DE" smtClean="0"/>
              <a:t>23.12.2024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6EB4170-A780-4C94-9A43-672D52B82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75A7A67-1655-4B7B-B803-5CC2F1F35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11B93-58E1-4E6E-9194-6070B113937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7137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312A77-BCC8-4183-8BBB-4C991609A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F858C40-5FE9-4BAD-AFBF-BE20661608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308F4F3-169D-4054-A489-01544D30F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40A80-39B9-4466-91AC-0D140A6995C1}" type="datetimeFigureOut">
              <a:rPr lang="de-DE" smtClean="0"/>
              <a:t>23.12.2024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87BF7A3-827E-4F0E-9147-288E9370A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D0B11D8-6514-478C-9965-11358E2B2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11B93-58E1-4E6E-9194-6070B113937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1970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509B6A-74C1-43FC-B3CB-0E289B494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F37A649-A6C4-48A2-9E57-B142E35A19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4FC40B7-DC66-4AEC-A25B-0E41AD3D3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40A80-39B9-4466-91AC-0D140A6995C1}" type="datetimeFigureOut">
              <a:rPr lang="de-DE" smtClean="0"/>
              <a:t>23.12.2024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DC0194F-71F3-423C-9296-19E27B38F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346195C-86E0-468C-B4D8-9826653ED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11B93-58E1-4E6E-9194-6070B113937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7703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616F2C-B8D6-4BCC-93D3-69202E214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F4B7AC8-0ECC-4CB6-84CB-37CCF82FA8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D0C6FA7-6967-4F40-A434-1EF2D98856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C6D4F01-266B-47AC-B211-E77D366C7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40A80-39B9-4466-91AC-0D140A6995C1}" type="datetimeFigureOut">
              <a:rPr lang="de-DE" smtClean="0"/>
              <a:t>23.12.2024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BECB80B-EBD3-428B-A0CA-3DB1B7D93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D8C8B7D-49E0-4BC9-AF79-9DBBF68D9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11B93-58E1-4E6E-9194-6070B113937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4604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618BCC-A3CF-4EFE-A32B-3A4EF583A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090866D-C18C-4754-B096-5EF0E985B2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1F2D6B2-C76F-4337-BF0E-47DE40EADB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A02D5C7-B806-4490-9824-D70A3411F6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3191FCA-2A06-4E03-A204-376F7D2CAD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9A2786A-91C8-4A53-A8C7-292096BB7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40A80-39B9-4466-91AC-0D140A6995C1}" type="datetimeFigureOut">
              <a:rPr lang="de-DE" smtClean="0"/>
              <a:t>23.12.2024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67567913-6F6B-49C1-BF0F-E7CF93948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70DF4B1-9CDC-42B7-AB5A-342D82C15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11B93-58E1-4E6E-9194-6070B113937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2334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FDDA22-62C3-4430-96C7-EDC560961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F69558E-4BBA-4007-9924-1E68F2F8D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40A80-39B9-4466-91AC-0D140A6995C1}" type="datetimeFigureOut">
              <a:rPr lang="de-DE" smtClean="0"/>
              <a:t>23.12.2024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DFDE26D-37C8-4DA6-8E24-B901FC501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CD7F2B0-43A3-4E65-9471-10785EEC5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11B93-58E1-4E6E-9194-6070B113937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0083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9ABF651-5F60-4A34-ABC9-58362BB8F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40A80-39B9-4466-91AC-0D140A6995C1}" type="datetimeFigureOut">
              <a:rPr lang="de-DE" smtClean="0"/>
              <a:t>23.12.2024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DA3C992-F898-4889-AC15-C3D44CE32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0149386-7DE3-416C-9CA4-DF1A1E28D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11B93-58E1-4E6E-9194-6070B113937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2050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B99F2C-9FE1-4019-8AB9-34E6FBB02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49C68F2-A0BA-4C67-8C0E-0CB88C0269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1136B0E-D4EC-4FDD-8EE5-3155335FB9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4D6E858-AA7B-4CA0-9010-CD66E44F8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40A80-39B9-4466-91AC-0D140A6995C1}" type="datetimeFigureOut">
              <a:rPr lang="de-DE" smtClean="0"/>
              <a:t>23.12.2024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03B2A9C-056D-45BA-B361-29302D47A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055773A-9C63-4C09-8A6A-BFF70F063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11B93-58E1-4E6E-9194-6070B113937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9771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696758-7C5E-4B65-AF15-8C0223677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8417BBDB-D4C4-4A9E-A6AA-8F5EE8CEF9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4A946FE-F5D6-4F79-B81B-1A7EF86F19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BE8B848-D2C9-464F-9E9B-A7FFC1864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40A80-39B9-4466-91AC-0D140A6995C1}" type="datetimeFigureOut">
              <a:rPr lang="de-DE" smtClean="0"/>
              <a:t>23.12.2024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A06E3A2-E9CC-4EB1-B4E4-67BE2A5C3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7B9EE4C-A9D3-466A-B4A1-9A3903CE9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11B93-58E1-4E6E-9194-6070B113937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7192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B3D1E1B-F4A1-4AC1-A81C-3F497880B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8D83A06-0F7F-4D68-872C-8208B78A37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4F092F4-D48A-473C-90EB-FC867DB245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40A80-39B9-4466-91AC-0D140A6995C1}" type="datetimeFigureOut">
              <a:rPr lang="de-DE" smtClean="0"/>
              <a:t>23.12.2024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F77BA35-1154-4CAD-B897-2B7FF59245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DB576AC-94CC-4510-B4A4-4676B132D1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A11B93-58E1-4E6E-9194-6070B113937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1310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Jahreslosung 2025 Motiv Gehalten von Dorothee Krämer | Jahreslosung">
            <a:extLst>
              <a:ext uri="{FF2B5EF4-FFF2-40B4-BE49-F238E27FC236}">
                <a16:creationId xmlns:a16="http://schemas.microsoft.com/office/drawing/2014/main" id="{8DFD3831-BCEA-4213-AE19-AAF973DFA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8" y="0"/>
            <a:ext cx="48466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3002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68BF6125-F3BC-4C4C-ABFA-2D24C2DA37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512" y="0"/>
            <a:ext cx="81129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049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BBB5FA3-A460-495B-98CC-91EED7AEA8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892" y="0"/>
            <a:ext cx="48622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692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ostkarte - Jahreslosung 2025">
            <a:extLst>
              <a:ext uri="{FF2B5EF4-FFF2-40B4-BE49-F238E27FC236}">
                <a16:creationId xmlns:a16="http://schemas.microsoft.com/office/drawing/2014/main" id="{E418D62E-E212-4434-8FAF-876757B76F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571500"/>
            <a:ext cx="5715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7083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Jahreslosung 2025 - Faltkarte &quot;Bunte Farben&quot;">
            <a:extLst>
              <a:ext uri="{FF2B5EF4-FFF2-40B4-BE49-F238E27FC236}">
                <a16:creationId xmlns:a16="http://schemas.microsoft.com/office/drawing/2014/main" id="{B1C01183-32E2-4CDE-B20F-997CED15D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571500"/>
            <a:ext cx="5715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294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Jahreslosung 2025 – Gutes behalten – Thomas Verlag Leipzig">
            <a:extLst>
              <a:ext uri="{FF2B5EF4-FFF2-40B4-BE49-F238E27FC236}">
                <a16:creationId xmlns:a16="http://schemas.microsoft.com/office/drawing/2014/main" id="{D75294B2-5F8B-4FDB-9F6E-179A62595D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19113"/>
            <a:ext cx="7620000" cy="581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0790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27249DD0-DA3D-4177-9124-73CDF229C5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259" y="0"/>
            <a:ext cx="49934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5423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Breitbild</PresentationFormat>
  <Paragraphs>0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Hirschmueller, Martin</dc:creator>
  <cp:lastModifiedBy>Hirschmueller, Martin</cp:lastModifiedBy>
  <cp:revision>10</cp:revision>
  <dcterms:created xsi:type="dcterms:W3CDTF">2024-12-09T17:48:13Z</dcterms:created>
  <dcterms:modified xsi:type="dcterms:W3CDTF">2024-12-23T15:11:38Z</dcterms:modified>
</cp:coreProperties>
</file>